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ACD40B-FF53-4BA5-B507-9B377E7E85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5DAB9D4-4EDA-4E90-8790-7A3B483C545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7319B6-C0BA-4E1F-AF17-5FB51ADF85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B7F7-BF9B-4449-96DE-65802E8569B2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B844F8-19DE-454F-B8F6-96219F376E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D0FA0D-60D8-4F02-B45B-B0566E2E88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1540F-54CF-4082-9CBD-4F3AB8977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91161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014A14-279E-476E-BF8B-6440FF8A84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02E676F-1872-4DF0-AFD6-4D4A96378F9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828A5F-8DF4-4D12-9E87-5021BEBE5B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B7F7-BF9B-4449-96DE-65802E8569B2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4F9402-30B5-4452-80DA-4280E064E4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6E4749-B325-410D-8369-7C86B167A0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1540F-54CF-4082-9CBD-4F3AB8977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76211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BF29AE2-64A8-48DB-8A79-6A6AF943CBD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05FA5EC-7AEB-4734-B6E3-12C4DDE2B4A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1EDEA4-745B-4D3F-9378-7414526BA5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B7F7-BF9B-4449-96DE-65802E8569B2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2B967C-2EA9-4585-8F4B-F35F4B8D70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E9ADC3-FDBE-4AB7-B00C-42A3CE94A6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1540F-54CF-4082-9CBD-4F3AB8977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9578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A5D89C-3FDF-45D7-9230-9569C5CF18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D3301B-A3AE-4A9B-8AD8-EE38C0A001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341EEE-3797-40FD-AA74-5D885B090A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B7F7-BF9B-4449-96DE-65802E8569B2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021B9A-C978-48B0-B336-423C616DF6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BE61E7-ED82-41C0-8413-AFD09A4973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1540F-54CF-4082-9CBD-4F3AB8977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7598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E090ED-A119-4A50-99EA-BFEC09BAC8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CE4DE3-0534-4231-B908-DB82996955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B2CD2C-C358-48DE-9A27-DAE39799B0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B7F7-BF9B-4449-96DE-65802E8569B2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B31950-4DAA-46E3-B98F-E9F342BCA4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5FB6AA-1BB3-4241-8056-5307167831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1540F-54CF-4082-9CBD-4F3AB8977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7201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95E687-995D-49C7-9BB3-417524248B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1A3874-40F2-4EE4-8346-306451B40C7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76AAC6D-1DEA-4CBD-B698-21A2E4E0AB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FB65C8-F9CE-4F7A-B861-156BFF560B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B7F7-BF9B-4449-96DE-65802E8569B2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0D824E4-C304-428B-A123-84FC7C5378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F7BF726-E871-4072-BFA2-7C8ABD4F4C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1540F-54CF-4082-9CBD-4F3AB8977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1782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A82EEB-B903-4780-99F2-4C994EC7FF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47F0E6F-9AC7-4B28-9775-3AECDC65CE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92B8502-64EC-486D-BBE6-263CD55BF9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7219D78-CB02-4902-9F35-53AA37FA508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362155F-172A-4124-AEF7-27F6EAC0703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7FAF9F7-505A-40F4-BECE-81F05FE839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B7F7-BF9B-4449-96DE-65802E8569B2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F3A3E17-24C9-4AAD-9660-57E2666264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C160EC6-A4C6-4DC7-B68B-57EF6C3E7D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1540F-54CF-4082-9CBD-4F3AB8977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2406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494EB4-9D46-4567-8605-D241924BD0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6A81B8F-1F3E-441F-8ABC-867CBE5F10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B7F7-BF9B-4449-96DE-65802E8569B2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BC2046B-0F3A-477D-B5B4-4003E4308C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F5BB55B-BD6C-4401-8023-BE7A260BC7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1540F-54CF-4082-9CBD-4F3AB8977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8208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456E3AD-C90A-4F6D-810E-00537C0B06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B7F7-BF9B-4449-96DE-65802E8569B2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82C4D14-36AA-41FE-84BE-B196CED2BC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44228D-AF92-400D-A834-27DFD50FB9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1540F-54CF-4082-9CBD-4F3AB8977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6143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F6DAB4-8598-477D-A224-FD0527A2DA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0E8CA2-A20B-49EC-ABC6-83B3AFFB58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C075D1D-A9CE-4695-9EFA-02D6496B1DF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A1D539E-C7BF-49AD-80B1-6A848AC1B2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B7F7-BF9B-4449-96DE-65802E8569B2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2F4F419-DBA8-403F-9190-6722E1E591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999E3FE-4EDC-4C06-9946-13EAEE2D33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1540F-54CF-4082-9CBD-4F3AB8977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6477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24832E-5463-4631-B447-8DDD91CE84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A7B67C2-3D21-45E8-894F-6C3477A3999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3C5F382-BB7C-430B-89DB-8B68A225CE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46E54CB-A5B6-4971-9C09-75A1B9F25B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B7F7-BF9B-4449-96DE-65802E8569B2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E3ACF0-385C-47A4-80E8-77EDCFC511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77F61A-9A3D-414A-B6A8-5B88B3269D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1540F-54CF-4082-9CBD-4F3AB8977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9931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3C0274B-A7FC-4711-9ED7-0FD35380AA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E0EC45-9616-46D0-99C3-314208112F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F7E0BA-8CE2-45AA-8D88-55A87A0DD08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C5B7F7-BF9B-4449-96DE-65802E8569B2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BDDC42-C72B-4CC3-81D7-E010496C2CA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AA3CCB-027E-4BEE-ADD7-0C972071787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41540F-54CF-4082-9CBD-4F3AB8977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77699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C226A8F3-2599-49DE-A95E-BB2E6BCBF28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48012" y="1152525"/>
            <a:ext cx="5895975" cy="4552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27308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Riaz Hasan</dc:creator>
  <cp:lastModifiedBy>Riaz Hasan</cp:lastModifiedBy>
  <cp:revision>22</cp:revision>
  <dcterms:created xsi:type="dcterms:W3CDTF">2020-04-18T07:36:16Z</dcterms:created>
  <dcterms:modified xsi:type="dcterms:W3CDTF">2020-05-06T06:20:45Z</dcterms:modified>
</cp:coreProperties>
</file>